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notesMasterIdLst>
    <p:notesMasterId r:id="rId18"/>
  </p:notesMasterIdLst>
  <p:handoutMasterIdLst>
    <p:handoutMasterId r:id="rId19"/>
  </p:handoutMasterIdLst>
  <p:sldIdLst>
    <p:sldId id="293" r:id="rId2"/>
    <p:sldId id="261" r:id="rId3"/>
    <p:sldId id="279" r:id="rId4"/>
    <p:sldId id="297" r:id="rId5"/>
    <p:sldId id="290" r:id="rId6"/>
    <p:sldId id="298" r:id="rId7"/>
    <p:sldId id="292" r:id="rId8"/>
    <p:sldId id="291" r:id="rId9"/>
    <p:sldId id="294" r:id="rId10"/>
    <p:sldId id="299" r:id="rId11"/>
    <p:sldId id="300" r:id="rId12"/>
    <p:sldId id="301" r:id="rId13"/>
    <p:sldId id="302" r:id="rId14"/>
    <p:sldId id="303" r:id="rId15"/>
    <p:sldId id="304" r:id="rId16"/>
    <p:sldId id="288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12" autoAdjust="0"/>
    <p:restoredTop sz="94671" autoAdjust="0"/>
  </p:normalViewPr>
  <p:slideViewPr>
    <p:cSldViewPr>
      <p:cViewPr varScale="1">
        <p:scale>
          <a:sx n="66" d="100"/>
          <a:sy n="66" d="100"/>
        </p:scale>
        <p:origin x="1368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78886A-1D03-4AD6-920B-8EE7A687EE99}" type="datetimeFigureOut">
              <a:rPr lang="ru-RU" smtClean="0"/>
              <a:pPr/>
              <a:t>07.11.2022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B574BF-856A-4FD8-B4BD-8D720C071A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9584558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62AFCB-79D9-4D6B-90CC-D6C436C69EBE}" type="datetimeFigureOut">
              <a:rPr lang="ru-RU" smtClean="0"/>
              <a:pPr/>
              <a:t>07.11.2022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2E08F4-B7A7-4CB9-BBEA-35BB3F575F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9963415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EA7E5-1BBC-49B5-A3C2-175D0C865888}" type="datetime1">
              <a:rPr lang="ru-RU" smtClean="0"/>
              <a:t>07.11.2022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1E2D0-B5D9-41A1-9EA4-87BA95C1BC5B}" type="datetime1">
              <a:rPr lang="ru-RU" smtClean="0"/>
              <a:t>07.11.2022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99030-2A02-4DA0-8002-495BCFA6F91D}" type="datetime1">
              <a:rPr lang="ru-RU" smtClean="0"/>
              <a:t>07.11.2022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0B016-89D8-4968-8014-AA1635D114FA}" type="datetime1">
              <a:rPr lang="ru-RU" smtClean="0"/>
              <a:t>07.11.2022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CEC2D-F7A9-42FB-94B1-B40700C40DF8}" type="datetime1">
              <a:rPr lang="ru-RU" smtClean="0"/>
              <a:t>07.11.2022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89987-B15F-458C-A679-7DE0DD108A9B}" type="datetime1">
              <a:rPr lang="ru-RU" smtClean="0"/>
              <a:t>07.11.2022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522EE-E3E9-4767-8716-62F8C25772C8}" type="datetime1">
              <a:rPr lang="ru-RU" smtClean="0"/>
              <a:t>07.11.2022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E2106-BA1E-4938-996F-F76D96B54D8B}" type="datetime1">
              <a:rPr lang="ru-RU" smtClean="0"/>
              <a:t>07.11.2022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23029-603C-4EC4-97D1-C6B07BDA8763}" type="datetime1">
              <a:rPr lang="ru-RU" smtClean="0"/>
              <a:t>07.11.2022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42F2E-5784-4483-9F55-A20EDDB6E883}" type="datetime1">
              <a:rPr lang="ru-RU" smtClean="0"/>
              <a:t>07.11.2022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7D59C-7F03-430A-982C-3C2D12898C19}" type="datetime1">
              <a:rPr lang="ru-RU" smtClean="0"/>
              <a:t>07.11.2022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565FEA6-1B1A-4D4C-8B3B-DC0F0A074224}" type="datetime1">
              <a:rPr lang="ru-RU" smtClean="0"/>
              <a:t>07.11.2022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microsoft.com/office/2007/relationships/hdphoto" Target="../media/hdphoto2.wdp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-209208" y="332656"/>
            <a:ext cx="4824537" cy="3101526"/>
          </a:xfrm>
        </p:spPr>
        <p:txBody>
          <a:bodyPr>
            <a:noAutofit/>
          </a:bodyPr>
          <a:lstStyle/>
          <a:p>
            <a:pPr algn="ctr"/>
            <a:r>
              <a:rPr lang="ru-RU" sz="5400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Память. </a:t>
            </a:r>
            <a:r>
              <a:rPr lang="ru-RU" sz="540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40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Ее </a:t>
            </a:r>
            <a:r>
              <a:rPr lang="ru-RU" sz="5400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значение </a:t>
            </a:r>
            <a:br>
              <a:rPr lang="ru-RU" sz="5400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виды</a:t>
            </a:r>
            <a:r>
              <a:rPr lang="ru-RU" sz="3200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</a:t>
            </a:fld>
            <a:endParaRPr lang="ru-RU"/>
          </a:p>
        </p:txBody>
      </p:sp>
      <p:pic>
        <p:nvPicPr>
          <p:cNvPr id="1030" name="Picture 6" descr="D:\311646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2214" y="72009"/>
            <a:ext cx="4861786" cy="4725144"/>
          </a:xfrm>
          <a:prstGeom prst="rect">
            <a:avLst/>
          </a:prstGeom>
          <a:ln>
            <a:solidFill>
              <a:schemeClr val="accent2">
                <a:lumMod val="20000"/>
                <a:lumOff val="80000"/>
              </a:schemeClr>
            </a:solidFill>
          </a:ln>
          <a:extLst/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8691821-68EE-3449-A49C-5445B06E0B03}"/>
              </a:ext>
            </a:extLst>
          </p:cNvPr>
          <p:cNvSpPr txBox="1"/>
          <p:nvPr/>
        </p:nvSpPr>
        <p:spPr>
          <a:xfrm>
            <a:off x="3491722" y="2519783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34183"/>
            <a:ext cx="4406122" cy="3423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850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D29D29C-6326-3140-A324-CE2F21A80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E966C93-1E77-E54B-8C6A-751E1921176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043608" y="764704"/>
            <a:ext cx="7344816" cy="5002404"/>
          </a:xfrm>
        </p:spPr>
        <p:txBody>
          <a:bodyPr>
            <a:normAutofit/>
          </a:bodyPr>
          <a:lstStyle/>
          <a:p>
            <a:r>
              <a:rPr lang="ru-RU" dirty="0" smtClean="0"/>
              <a:t>Упражнение со списком 20 слов:</a:t>
            </a:r>
          </a:p>
          <a:p>
            <a:endParaRPr lang="ru-RU" dirty="0" smtClean="0"/>
          </a:p>
          <a:p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Кастрюля, Стул, Барабан, Парусник, Мыло, Банан, Ковер, Буква, Автомобиль, Река, Пробка, Орудие Сандалия, Булавка, Сумка, Перо, Картина, Ваза, Веревка, Медаль.</a:t>
            </a:r>
          </a:p>
          <a:p>
            <a:endParaRPr lang="ru-RU" sz="2800" dirty="0" smtClean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ru-RU" dirty="0" smtClean="0"/>
              <a:t>Прочитайте этот список и изучите его в течении 1,5 минуты.</a:t>
            </a:r>
          </a:p>
          <a:p>
            <a:r>
              <a:rPr lang="ru-RU" dirty="0" smtClean="0"/>
              <a:t>Попытайтесь произнести слова по порядку.</a:t>
            </a:r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716672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slide-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3273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9843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webdiana.ru/uploads/posts/2016-09/1473406578_0022-022-priemy-trenirovki-pamjat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198" y="-84150"/>
            <a:ext cx="9256198" cy="694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0081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6487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6202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16</a:t>
            </a:fld>
            <a:endParaRPr lang="ru-RU"/>
          </a:p>
        </p:txBody>
      </p:sp>
      <p:pic>
        <p:nvPicPr>
          <p:cNvPr id="1026" name="Picture 2" descr="D:\TCDmM9o2uj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2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99592" y="30985"/>
            <a:ext cx="76322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за внимание!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Вадим\Desktop\Новая папка (2)\0002-002-Pamjat-forma-psikhicheskogo-otrazhenija-zakljuchajuschajasja-v-zakrepleni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Вадим\Desktop\Новая папка (2)\0007-007-Osnovnye-protsessy-pamjat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бъект 9">
            <a:extLst>
              <a:ext uri="{FF2B5EF4-FFF2-40B4-BE49-F238E27FC236}">
                <a16:creationId xmlns:a16="http://schemas.microsoft.com/office/drawing/2014/main" id="{6F908AC9-F2A4-194E-8E06-83FE3FF4FC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0" y="836712"/>
            <a:ext cx="4895528" cy="5455192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ru-RU" sz="32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невозможность воспроизведения ранее закрепленного в памяти. Наибольший процент забывания происходит в первые 48 часов после восприятия материала. </a:t>
            </a:r>
            <a:endParaRPr lang="ru-RU" sz="32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2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Наиболее </a:t>
            </a:r>
            <a:r>
              <a:rPr lang="ru-RU" sz="32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часто забывается то, что незначимо.</a:t>
            </a:r>
          </a:p>
          <a:p>
            <a:pPr algn="ctr"/>
            <a:endParaRPr lang="ru-RU" sz="32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Забывание </a:t>
            </a:r>
            <a:r>
              <a:rPr lang="ru-RU" sz="32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может быть частичным(воспроизведение не полностью или с ошибкой) и полным (невозможность воспроизведения и узнавания).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3770784" y="6309320"/>
            <a:ext cx="18288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6" name="Объект 9">
            <a:extLst>
              <a:ext uri="{FF2B5EF4-FFF2-40B4-BE49-F238E27FC236}">
                <a16:creationId xmlns:a16="http://schemas.microsoft.com/office/drawing/2014/main" id="{6F908AC9-F2A4-194E-8E06-83FE3FF4FCA1}"/>
              </a:ext>
            </a:extLst>
          </p:cNvPr>
          <p:cNvSpPr txBox="1">
            <a:spLocks/>
          </p:cNvSpPr>
          <p:nvPr/>
        </p:nvSpPr>
        <p:spPr>
          <a:xfrm>
            <a:off x="2987824" y="62041"/>
            <a:ext cx="3394720" cy="115212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rtl="0" eaLnBrk="1" latinLnBrk="0" hangingPunct="1">
              <a:lnSpc>
                <a:spcPts val="16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1400" kern="120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r>
              <a:rPr lang="ru-RU" sz="4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Забывание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endParaRPr lang="ru-RU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04" b="21004"/>
          <a:stretch>
            <a:fillRect/>
          </a:stretch>
        </p:blipFill>
        <p:spPr>
          <a:xfrm>
            <a:off x="4475174" y="1214168"/>
            <a:ext cx="4345297" cy="4879128"/>
          </a:xfrm>
        </p:spPr>
      </p:pic>
    </p:spTree>
    <p:extLst>
      <p:ext uri="{BB962C8B-B14F-4D97-AF65-F5344CB8AC3E}">
        <p14:creationId xmlns:p14="http://schemas.microsoft.com/office/powerpoint/2010/main" val="3166623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>
            <a:off x="1835696" y="1052736"/>
            <a:ext cx="0" cy="12241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6876256" y="1052736"/>
            <a:ext cx="0" cy="12241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24" name="Объект 2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5" name="Объект 24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D:\slide-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0003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11FD43D-AB16-0746-8BB5-0D1E2028F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6</a:t>
            </a:fld>
            <a:endParaRPr lang="ru-RU"/>
          </a:p>
        </p:txBody>
      </p:sp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82C09C63-3E5B-4B4E-8CC1-E022EA5983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8961966" cy="672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269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D:\img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1502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D:\04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7161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9</a:t>
            </a:fld>
            <a:endParaRPr lang="ru-RU"/>
          </a:p>
        </p:txBody>
      </p:sp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D4082F4F-CFA4-E146-AC50-6CB5E17B6C22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89184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475</TotalTime>
  <Words>128</Words>
  <Application>Microsoft Office PowerPoint</Application>
  <PresentationFormat>Экран (4:3)</PresentationFormat>
  <Paragraphs>26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Calibri</vt:lpstr>
      <vt:lpstr>Georgia</vt:lpstr>
      <vt:lpstr>Times New Roman</vt:lpstr>
      <vt:lpstr>Trebuchet MS</vt:lpstr>
      <vt:lpstr>Wingdings 2</vt:lpstr>
      <vt:lpstr>Воздушный поток</vt:lpstr>
      <vt:lpstr>Память.  Ее значение  и виды.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Вадим</dc:creator>
  <cp:lastModifiedBy>Home</cp:lastModifiedBy>
  <cp:revision>46</cp:revision>
  <dcterms:created xsi:type="dcterms:W3CDTF">2016-03-16T06:34:35Z</dcterms:created>
  <dcterms:modified xsi:type="dcterms:W3CDTF">2022-11-07T17:35:30Z</dcterms:modified>
</cp:coreProperties>
</file>